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  <p:sldId id="258" r:id="rId6"/>
    <p:sldId id="257" r:id="rId7"/>
    <p:sldId id="259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0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916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0943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227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2715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675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356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2143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123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571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597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19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EC59C-BA33-475F-BBCB-172540F8209D}" type="datetimeFigureOut">
              <a:rPr lang="ko-KR" altLang="en-US" smtClean="0"/>
              <a:t>2023-12-15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B4B7C-2606-4D9A-9107-A57B03D677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4934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800" dirty="0" smtClean="0"/>
              <a:t>20231215 </a:t>
            </a:r>
            <a:br>
              <a:rPr lang="en-US" altLang="ko-KR" sz="4800" dirty="0" smtClean="0"/>
            </a:br>
            <a:r>
              <a:rPr lang="en-US" altLang="ko-KR" sz="4800" dirty="0" smtClean="0"/>
              <a:t>P4M-440 </a:t>
            </a:r>
            <a:r>
              <a:rPr lang="en-US" altLang="ko-KR" sz="4800" dirty="0" smtClean="0"/>
              <a:t>MQTT</a:t>
            </a:r>
            <a:r>
              <a:rPr lang="ko-KR" altLang="en-US" sz="4800" dirty="0" err="1" smtClean="0"/>
              <a:t>설정문의</a:t>
            </a:r>
            <a:endParaRPr lang="ko-KR" altLang="en-US" sz="48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93487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485" y="281011"/>
            <a:ext cx="786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</a:t>
            </a:r>
            <a:r>
              <a:rPr lang="en-US" altLang="ko-KR" dirty="0" smtClean="0"/>
              <a:t>. </a:t>
            </a:r>
            <a:r>
              <a:rPr lang="ko-KR" altLang="en-US" dirty="0" smtClean="0"/>
              <a:t>말씀해주신 대로 </a:t>
            </a:r>
            <a:r>
              <a:rPr lang="en-US" altLang="ko-KR" dirty="0" smtClean="0"/>
              <a:t>RS232-USB </a:t>
            </a:r>
            <a:r>
              <a:rPr lang="ko-KR" altLang="en-US" dirty="0" smtClean="0"/>
              <a:t>포트로 </a:t>
            </a:r>
            <a:r>
              <a:rPr lang="en-US" altLang="ko-KR" dirty="0" smtClean="0"/>
              <a:t>PC</a:t>
            </a:r>
            <a:r>
              <a:rPr lang="ko-KR" altLang="en-US" dirty="0" smtClean="0"/>
              <a:t>와 연결하였습니다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2" y="1010109"/>
            <a:ext cx="6715123" cy="5036342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884857" y="3818403"/>
            <a:ext cx="1820368" cy="22280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9696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8874" y="59445"/>
            <a:ext cx="12093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2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디버거를</a:t>
            </a:r>
            <a:r>
              <a:rPr lang="ko-KR" altLang="en-US" dirty="0" smtClean="0"/>
              <a:t> 통해 처음 </a:t>
            </a:r>
            <a:r>
              <a:rPr lang="ko-KR" altLang="en-US" dirty="0" err="1" smtClean="0"/>
              <a:t>공장상태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초기화상태</a:t>
            </a:r>
            <a:r>
              <a:rPr lang="en-US" altLang="ko-KR" dirty="0" smtClean="0"/>
              <a:t>)</a:t>
            </a:r>
            <a:r>
              <a:rPr lang="ko-KR" altLang="en-US" dirty="0" smtClean="0"/>
              <a:t>로 </a:t>
            </a:r>
            <a:r>
              <a:rPr lang="ko-KR" altLang="en-US" dirty="0" err="1" smtClean="0"/>
              <a:t>바꿔놨습니다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284786" y="699773"/>
            <a:ext cx="10303602" cy="5880872"/>
            <a:chOff x="284786" y="766448"/>
            <a:chExt cx="10303602" cy="5880872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786" y="782682"/>
              <a:ext cx="5330312" cy="2805427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81214" y="766448"/>
              <a:ext cx="5201061" cy="3206480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8670" y="3949056"/>
              <a:ext cx="4901152" cy="2580272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13710" y="3949968"/>
              <a:ext cx="5174678" cy="2697352"/>
            </a:xfrm>
            <a:prstGeom prst="rect">
              <a:avLst/>
            </a:prstGeom>
          </p:spPr>
        </p:pic>
        <p:sp>
          <p:nvSpPr>
            <p:cNvPr id="6" name="직사각형 5"/>
            <p:cNvSpPr/>
            <p:nvPr/>
          </p:nvSpPr>
          <p:spPr>
            <a:xfrm>
              <a:off x="593841" y="5457825"/>
              <a:ext cx="777759" cy="14287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5413710" y="2486025"/>
              <a:ext cx="777759" cy="14287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5537535" y="5905500"/>
              <a:ext cx="777759" cy="14287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491149" y="2295880"/>
              <a:ext cx="1156676" cy="19014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6715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202686" y="638175"/>
            <a:ext cx="2648320" cy="5087060"/>
            <a:chOff x="174111" y="361595"/>
            <a:chExt cx="2648320" cy="5087060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4111" y="361595"/>
              <a:ext cx="2648320" cy="5087060"/>
            </a:xfrm>
            <a:prstGeom prst="rect">
              <a:avLst/>
            </a:prstGeom>
          </p:spPr>
        </p:pic>
        <p:sp>
          <p:nvSpPr>
            <p:cNvPr id="3" name="직사각형 2"/>
            <p:cNvSpPr/>
            <p:nvPr/>
          </p:nvSpPr>
          <p:spPr>
            <a:xfrm>
              <a:off x="670041" y="4229100"/>
              <a:ext cx="1492134" cy="1905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9233803" y="28575"/>
                <a:ext cx="215924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①②③④⑤⑥⑦⑧⑨</m:t>
                      </m:r>
                    </m:oMath>
                  </m:oMathPara>
                </a14:m>
                <a:endParaRPr lang="ko-KR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3803" y="28575"/>
                <a:ext cx="2159244" cy="276999"/>
              </a:xfrm>
              <a:prstGeom prst="rect">
                <a:avLst/>
              </a:prstGeom>
              <a:blipFill>
                <a:blip r:embed="rId3"/>
                <a:stretch>
                  <a:fillRect l="-2542" r="-2825" b="-3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직사각형 10"/>
              <p:cNvSpPr/>
              <p:nvPr/>
            </p:nvSpPr>
            <p:spPr>
              <a:xfrm>
                <a:off x="201364" y="4416264"/>
                <a:ext cx="49725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①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11" name="직사각형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364" y="4416264"/>
                <a:ext cx="497252" cy="369332"/>
              </a:xfrm>
              <a:prstGeom prst="rect">
                <a:avLst/>
              </a:prstGeom>
              <a:blipFill>
                <a:blip r:embed="rId4"/>
                <a:stretch>
                  <a:fillRect b="-983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그룹 14"/>
          <p:cNvGrpSpPr/>
          <p:nvPr/>
        </p:nvGrpSpPr>
        <p:grpSpPr>
          <a:xfrm>
            <a:off x="3658939" y="400050"/>
            <a:ext cx="7209086" cy="5924550"/>
            <a:chOff x="3658939" y="400050"/>
            <a:chExt cx="7209086" cy="5924550"/>
          </a:xfrm>
        </p:grpSpPr>
        <p:grpSp>
          <p:nvGrpSpPr>
            <p:cNvPr id="9" name="그룹 8"/>
            <p:cNvGrpSpPr/>
            <p:nvPr/>
          </p:nvGrpSpPr>
          <p:grpSpPr>
            <a:xfrm>
              <a:off x="4029074" y="400050"/>
              <a:ext cx="6838951" cy="5924550"/>
              <a:chOff x="4029074" y="400050"/>
              <a:chExt cx="6838951" cy="5924550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29075" y="400050"/>
                <a:ext cx="6838950" cy="5924550"/>
              </a:xfrm>
              <a:prstGeom prst="rect">
                <a:avLst/>
              </a:prstGeom>
            </p:spPr>
          </p:pic>
          <p:sp>
            <p:nvSpPr>
              <p:cNvPr id="6" name="직사각형 5"/>
              <p:cNvSpPr/>
              <p:nvPr/>
            </p:nvSpPr>
            <p:spPr>
              <a:xfrm>
                <a:off x="4156191" y="1010005"/>
                <a:ext cx="4254384" cy="42827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직사각형 6"/>
              <p:cNvSpPr/>
              <p:nvPr/>
            </p:nvSpPr>
            <p:spPr>
              <a:xfrm>
                <a:off x="4029074" y="5534026"/>
                <a:ext cx="609601" cy="266699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직사각형 7"/>
              <p:cNvSpPr/>
              <p:nvPr/>
            </p:nvSpPr>
            <p:spPr>
              <a:xfrm>
                <a:off x="4156191" y="1781531"/>
                <a:ext cx="1073034" cy="371119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직사각형 11"/>
                <p:cNvSpPr/>
                <p:nvPr/>
              </p:nvSpPr>
              <p:spPr>
                <a:xfrm>
                  <a:off x="3658939" y="1010005"/>
                  <a:ext cx="49725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②</m:t>
                        </m:r>
                      </m:oMath>
                    </m:oMathPara>
                  </a14:m>
                  <a:endParaRPr lang="ko-KR" altLang="en-US" dirty="0"/>
                </a:p>
              </p:txBody>
            </p:sp>
          </mc:Choice>
          <mc:Fallback>
            <p:sp>
              <p:nvSpPr>
                <p:cNvPr id="12" name="직사각형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58939" y="1010005"/>
                  <a:ext cx="497252" cy="369332"/>
                </a:xfrm>
                <a:prstGeom prst="rect">
                  <a:avLst/>
                </a:prstGeom>
                <a:blipFill>
                  <a:blip r:embed="rId6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직사각형 12"/>
                <p:cNvSpPr/>
                <p:nvPr/>
              </p:nvSpPr>
              <p:spPr>
                <a:xfrm>
                  <a:off x="3658939" y="5534026"/>
                  <a:ext cx="49725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③</m:t>
                        </m:r>
                      </m:oMath>
                    </m:oMathPara>
                  </a14:m>
                  <a:endParaRPr lang="ko-KR" altLang="en-US" dirty="0"/>
                </a:p>
              </p:txBody>
            </p:sp>
          </mc:Choice>
          <mc:Fallback>
            <p:sp>
              <p:nvSpPr>
                <p:cNvPr id="13" name="직사각형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58939" y="5534026"/>
                  <a:ext cx="497252" cy="369332"/>
                </a:xfrm>
                <a:prstGeom prst="rect">
                  <a:avLst/>
                </a:prstGeom>
                <a:blipFill>
                  <a:blip r:embed="rId7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직사각형 13"/>
                <p:cNvSpPr/>
                <p:nvPr/>
              </p:nvSpPr>
              <p:spPr>
                <a:xfrm>
                  <a:off x="3658939" y="1694373"/>
                  <a:ext cx="49725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④</m:t>
                        </m:r>
                      </m:oMath>
                    </m:oMathPara>
                  </a14:m>
                  <a:endParaRPr lang="ko-KR" altLang="en-US" dirty="0"/>
                </a:p>
              </p:txBody>
            </p:sp>
          </mc:Choice>
          <mc:Fallback>
            <p:sp>
              <p:nvSpPr>
                <p:cNvPr id="14" name="직사각형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58939" y="1694373"/>
                  <a:ext cx="497252" cy="369332"/>
                </a:xfrm>
                <a:prstGeom prst="rect">
                  <a:avLst/>
                </a:prstGeom>
                <a:blipFill>
                  <a:blip r:embed="rId8"/>
                  <a:stretch>
                    <a:fillRect b="-8197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TextBox 15"/>
          <p:cNvSpPr txBox="1"/>
          <p:nvPr/>
        </p:nvSpPr>
        <p:spPr>
          <a:xfrm>
            <a:off x="98874" y="33725"/>
            <a:ext cx="12093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3</a:t>
            </a:r>
            <a:r>
              <a:rPr lang="en-US" altLang="ko-KR" dirty="0" smtClean="0"/>
              <a:t>.</a:t>
            </a:r>
            <a:r>
              <a:rPr lang="ko-KR" altLang="en-US" dirty="0" smtClean="0"/>
              <a:t>해당 포트 연결 후 시리얼 통신 시도 했으나 통신이 되질 않습니다</a:t>
            </a:r>
            <a:r>
              <a:rPr lang="en-US" altLang="ko-KR" dirty="0" smtClean="0"/>
              <a:t>.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1417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128903" y="388019"/>
                <a:ext cx="215924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①②③④⑤⑥⑦⑧⑨</m:t>
                      </m:r>
                    </m:oMath>
                  </m:oMathPara>
                </a14:m>
                <a:endParaRPr lang="ko-KR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8903" y="388019"/>
                <a:ext cx="2159244" cy="276999"/>
              </a:xfrm>
              <a:prstGeom prst="rect">
                <a:avLst/>
              </a:prstGeom>
              <a:blipFill>
                <a:blip r:embed="rId2"/>
                <a:stretch>
                  <a:fillRect l="-2535" r="-2535" b="-3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147539" y="345025"/>
            <a:ext cx="786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</a:t>
            </a:r>
            <a:r>
              <a:rPr lang="en-US" altLang="ko-KR" dirty="0" smtClean="0"/>
              <a:t>. </a:t>
            </a:r>
            <a:r>
              <a:rPr lang="en-US" altLang="ko-KR" dirty="0" err="1" smtClean="0"/>
              <a:t>Poc</a:t>
            </a:r>
            <a:r>
              <a:rPr lang="ko-KR" altLang="en-US" dirty="0" smtClean="0"/>
              <a:t>파일은 코드 부분이 원래 </a:t>
            </a:r>
            <a:r>
              <a:rPr lang="ko-KR" altLang="en-US" dirty="0" err="1" smtClean="0"/>
              <a:t>없는건가요</a:t>
            </a:r>
            <a:r>
              <a:rPr lang="en-US" altLang="ko-KR" dirty="0" smtClean="0"/>
              <a:t>? </a:t>
            </a:r>
            <a:r>
              <a:rPr lang="ko-KR" altLang="en-US" dirty="0" smtClean="0"/>
              <a:t>저렇게 나오는게 정상인가요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grpSp>
        <p:nvGrpSpPr>
          <p:cNvPr id="14" name="그룹 13"/>
          <p:cNvGrpSpPr/>
          <p:nvPr/>
        </p:nvGrpSpPr>
        <p:grpSpPr>
          <a:xfrm>
            <a:off x="147539" y="794825"/>
            <a:ext cx="10998814" cy="5953939"/>
            <a:chOff x="193085" y="665018"/>
            <a:chExt cx="10998814" cy="5953939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085" y="665018"/>
              <a:ext cx="6722837" cy="3736333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085" y="2672068"/>
              <a:ext cx="4988169" cy="3946889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0084" y="2409003"/>
              <a:ext cx="5281815" cy="4193441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5976851" y="3557846"/>
              <a:ext cx="1014153" cy="14962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68779" y="2072639"/>
              <a:ext cx="1014153" cy="14962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268779" y="3918064"/>
              <a:ext cx="1014153" cy="14962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2241666" y="1201754"/>
              <a:ext cx="1374371" cy="31947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2180132" y="3208804"/>
              <a:ext cx="1374371" cy="31947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7863805" y="2889328"/>
              <a:ext cx="1374371" cy="31947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0015" y="34740"/>
            <a:ext cx="2981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mtClean="0">
                <a:solidFill>
                  <a:srgbClr val="FF0000"/>
                </a:solidFill>
              </a:rPr>
              <a:t>12/13</a:t>
            </a:r>
            <a:r>
              <a:rPr lang="ko-KR" altLang="en-US" dirty="0" err="1" smtClean="0">
                <a:solidFill>
                  <a:srgbClr val="FF0000"/>
                </a:solidFill>
              </a:rPr>
              <a:t>문의내용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307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8874" y="104493"/>
            <a:ext cx="12093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2</a:t>
            </a:r>
            <a:r>
              <a:rPr lang="en-US" altLang="ko-KR" dirty="0" smtClean="0"/>
              <a:t>. At</a:t>
            </a:r>
            <a:r>
              <a:rPr lang="ko-KR" altLang="en-US" dirty="0" smtClean="0"/>
              <a:t>명령어를 이렇게 </a:t>
            </a:r>
            <a:r>
              <a:rPr lang="ko-KR" altLang="en-US" dirty="0" err="1" smtClean="0"/>
              <a:t>입력하는것이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맞는건가요</a:t>
            </a:r>
            <a:r>
              <a:rPr lang="en-US" altLang="ko-KR" dirty="0" smtClean="0"/>
              <a:t>?? AT</a:t>
            </a:r>
            <a:r>
              <a:rPr lang="ko-KR" altLang="en-US" dirty="0" smtClean="0"/>
              <a:t>명령어로 </a:t>
            </a:r>
            <a:r>
              <a:rPr lang="en-US" altLang="ko-KR" dirty="0" err="1" smtClean="0"/>
              <a:t>mqtt</a:t>
            </a:r>
            <a:r>
              <a:rPr lang="ko-KR" altLang="en-US" dirty="0" smtClean="0"/>
              <a:t>설정하는 매뉴얼이 있다면 </a:t>
            </a:r>
            <a:r>
              <a:rPr lang="ko-KR" altLang="en-US" dirty="0" err="1" smtClean="0"/>
              <a:t>좋을거</a:t>
            </a:r>
            <a:r>
              <a:rPr lang="ko-KR" altLang="en-US" dirty="0" smtClean="0"/>
              <a:t> 같아요 </a:t>
            </a:r>
            <a:endParaRPr lang="ko-KR" altLang="en-US" dirty="0"/>
          </a:p>
        </p:txBody>
      </p:sp>
      <p:grpSp>
        <p:nvGrpSpPr>
          <p:cNvPr id="11" name="그룹 10"/>
          <p:cNvGrpSpPr/>
          <p:nvPr/>
        </p:nvGrpSpPr>
        <p:grpSpPr>
          <a:xfrm>
            <a:off x="331530" y="473825"/>
            <a:ext cx="5030179" cy="6130718"/>
            <a:chOff x="331530" y="473825"/>
            <a:chExt cx="5030179" cy="6130718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530" y="473825"/>
              <a:ext cx="5030179" cy="6130718"/>
            </a:xfrm>
            <a:prstGeom prst="rect">
              <a:avLst/>
            </a:prstGeom>
          </p:spPr>
        </p:pic>
        <p:sp>
          <p:nvSpPr>
            <p:cNvPr id="9" name="직사각형 8"/>
            <p:cNvSpPr/>
            <p:nvPr/>
          </p:nvSpPr>
          <p:spPr>
            <a:xfrm>
              <a:off x="2302933" y="1464733"/>
              <a:ext cx="3058776" cy="762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414866" y="5181600"/>
              <a:ext cx="4157133" cy="142294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4825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874" y="104493"/>
            <a:ext cx="12093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3</a:t>
            </a:r>
            <a:r>
              <a:rPr lang="en-US" altLang="ko-KR" dirty="0" smtClean="0"/>
              <a:t>.AT</a:t>
            </a:r>
            <a:r>
              <a:rPr lang="ko-KR" altLang="en-US" dirty="0" smtClean="0"/>
              <a:t>명령어 말고 예제를 다운받아 테스트 해봤는데 이건 되더라고요 </a:t>
            </a:r>
            <a:r>
              <a:rPr lang="en-US" altLang="ko-KR" dirty="0" smtClean="0"/>
              <a:t>..</a:t>
            </a:r>
            <a:br>
              <a:rPr lang="en-US" altLang="ko-KR" dirty="0" smtClean="0"/>
            </a:br>
            <a:r>
              <a:rPr lang="en-US" altLang="ko-KR" dirty="0" smtClean="0"/>
              <a:t> </a:t>
            </a:r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676406" y="1010042"/>
            <a:ext cx="7451594" cy="5363862"/>
            <a:chOff x="676406" y="1010042"/>
            <a:chExt cx="7451594" cy="5363862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407" y="1010042"/>
              <a:ext cx="7451593" cy="5363862"/>
            </a:xfrm>
            <a:prstGeom prst="rect">
              <a:avLst/>
            </a:prstGeom>
          </p:spPr>
        </p:pic>
        <p:sp>
          <p:nvSpPr>
            <p:cNvPr id="4" name="직사각형 3"/>
            <p:cNvSpPr/>
            <p:nvPr/>
          </p:nvSpPr>
          <p:spPr>
            <a:xfrm>
              <a:off x="676407" y="2277533"/>
              <a:ext cx="1507993" cy="14393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676406" y="4013200"/>
              <a:ext cx="2092194" cy="123613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5316140" y="3920068"/>
              <a:ext cx="2811860" cy="117686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628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84</Words>
  <Application>Microsoft Office PowerPoint</Application>
  <PresentationFormat>와이드스크린</PresentationFormat>
  <Paragraphs>14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Arial</vt:lpstr>
      <vt:lpstr>Cambria Math</vt:lpstr>
      <vt:lpstr>Office 테마</vt:lpstr>
      <vt:lpstr>20231215  P4M-440 MQTT설정문의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P4M-440 MQTT설정문의</dc:title>
  <dc:creator>jts</dc:creator>
  <cp:lastModifiedBy>jts</cp:lastModifiedBy>
  <cp:revision>4</cp:revision>
  <dcterms:created xsi:type="dcterms:W3CDTF">2023-12-13T08:33:21Z</dcterms:created>
  <dcterms:modified xsi:type="dcterms:W3CDTF">2023-12-15T02:13:51Z</dcterms:modified>
</cp:coreProperties>
</file>